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58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6B63B-09D3-431B-9A83-3F05F0FC9048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3D2C8-C7F9-4AAA-9342-260789078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878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26. 11. 2020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4.m4a"/><Relationship Id="rId7" Type="http://schemas.openxmlformats.org/officeDocument/2006/relationships/image" Target="../media/image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Vzpodbujanje razvoja majhnega otroka z okvaro vida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(Damjana Oblak, november 2020)</a:t>
            </a:r>
          </a:p>
        </p:txBody>
      </p:sp>
      <p:pic>
        <p:nvPicPr>
          <p:cNvPr id="7" name="1Recorded Sound">
            <a:hlinkClick r:id="" action="ppaction://media"/>
            <a:extLst>
              <a:ext uri="{FF2B5EF4-FFF2-40B4-BE49-F238E27FC236}">
                <a16:creationId xmlns:a16="http://schemas.microsoft.com/office/drawing/2014/main" id="{1FCCEB29-0F3B-4D5D-9275-EC0B9A74B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Picture 1" descr="C:\Users\Nina\AppData\Local\Microsoft\Windows\INetCache\Content.Word\download (1).png">
            <a:extLst>
              <a:ext uri="{FF2B5EF4-FFF2-40B4-BE49-F238E27FC236}">
                <a16:creationId xmlns:a16="http://schemas.microsoft.com/office/drawing/2014/main" id="{45F9EC6B-B761-4464-8D25-BF30BFCB562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31152"/>
            <a:ext cx="1605280" cy="25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61F70605-0588-44C8-8089-0DA3FA63705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59" y="756514"/>
            <a:ext cx="1673860" cy="80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7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0A222-473F-456F-9B85-42E37110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Kopanje dojenčka, majhnega otroka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8270B-6BFC-49AB-8019-853058D66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4000" b="1" dirty="0"/>
              <a:t>Poskrbimo, da bo kopanje prijetna izkušnja</a:t>
            </a:r>
          </a:p>
          <a:p>
            <a:r>
              <a:rPr lang="sl-SI" sz="4000" dirty="0"/>
              <a:t>dovolj časa</a:t>
            </a:r>
          </a:p>
          <a:p>
            <a:r>
              <a:rPr lang="sl-SI" sz="4000" dirty="0"/>
              <a:t>stalna prisotnost</a:t>
            </a:r>
          </a:p>
          <a:p>
            <a:r>
              <a:rPr lang="sl-SI" sz="4000" dirty="0"/>
              <a:t>komunikacija</a:t>
            </a:r>
          </a:p>
        </p:txBody>
      </p:sp>
      <p:pic>
        <p:nvPicPr>
          <p:cNvPr id="5" name="10Recorded Sound">
            <a:hlinkClick r:id="" action="ppaction://media"/>
            <a:extLst>
              <a:ext uri="{FF2B5EF4-FFF2-40B4-BE49-F238E27FC236}">
                <a16:creationId xmlns:a16="http://schemas.microsoft.com/office/drawing/2014/main" id="{1F9E60A2-7063-4655-92CA-AA03B1672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30CE4E37-A023-4138-8887-D93CBE1D628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C06E3654-16B9-4370-92EC-6363F44C5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29215-491A-4365-8EE2-BA9AFEBD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Obisk trgovine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D4BBA-B3BD-4CB2-9CB3-B9AF68E4B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napoved aktivnosti</a:t>
            </a:r>
          </a:p>
          <a:p>
            <a:r>
              <a:rPr lang="sl-SI" dirty="0"/>
              <a:t>dovolj časa</a:t>
            </a:r>
          </a:p>
          <a:p>
            <a:r>
              <a:rPr lang="sl-SI" dirty="0"/>
              <a:t>doma igra vlog (prodajalec kupec)</a:t>
            </a:r>
          </a:p>
        </p:txBody>
      </p:sp>
      <p:pic>
        <p:nvPicPr>
          <p:cNvPr id="4" name="10Recorded Sound">
            <a:hlinkClick r:id="" action="ppaction://media"/>
            <a:extLst>
              <a:ext uri="{FF2B5EF4-FFF2-40B4-BE49-F238E27FC236}">
                <a16:creationId xmlns:a16="http://schemas.microsoft.com/office/drawing/2014/main" id="{8793CD08-BD06-42DD-B24D-318120058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08662FCD-6B22-4601-9ADC-A2DF4B622E7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2FA13EC3-83ED-472F-8601-732FA05B8F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ABD1-C0F2-4CCA-BC10-70AD05AFF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Obisk trgovine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A62FB-B5BF-4BCE-B8F1-F61B773B7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izdelke pogleda od blizu</a:t>
            </a:r>
          </a:p>
          <a:p>
            <a:r>
              <a:rPr lang="sl-SI" dirty="0"/>
              <a:t>izdelke potipa </a:t>
            </a:r>
          </a:p>
          <a:p>
            <a:r>
              <a:rPr lang="sl-SI" dirty="0"/>
              <a:t>uporaba vonja na oddelku s kruhom, mesom, ribami sadjem zelenjavo</a:t>
            </a:r>
          </a:p>
          <a:p>
            <a:r>
              <a:rPr lang="sl-SI" dirty="0"/>
              <a:t>spremlja dogajanje, ko tehtamo sadje, zelenjavo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4" name="12Recorded Sound">
            <a:hlinkClick r:id="" action="ppaction://media"/>
            <a:extLst>
              <a:ext uri="{FF2B5EF4-FFF2-40B4-BE49-F238E27FC236}">
                <a16:creationId xmlns:a16="http://schemas.microsoft.com/office/drawing/2014/main" id="{A070C064-F83B-4BF7-A556-11B08FFD8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2F05ABB1-67AB-4C17-AAA0-1E03E82F661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60D2EBA1-02FC-4464-AF5E-BC36F1412D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9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4CD2-3162-49BB-AC45-7F763214D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Obisk trgovine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80819-552C-4BC4-AE23-D9C02A5FA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7802"/>
            <a:ext cx="8229600" cy="4525963"/>
          </a:xfrm>
        </p:spPr>
        <p:txBody>
          <a:bodyPr/>
          <a:lstStyle/>
          <a:p>
            <a:r>
              <a:rPr lang="sl-SI" dirty="0"/>
              <a:t>čakanje v vrsti</a:t>
            </a:r>
          </a:p>
          <a:p>
            <a:r>
              <a:rPr lang="sl-SI" dirty="0"/>
              <a:t>pojmi: blagajna, izdelki račun, kilogram, liter</a:t>
            </a:r>
          </a:p>
          <a:p>
            <a:r>
              <a:rPr lang="sl-SI" dirty="0"/>
              <a:t>doma lahko kupljeno povonja, pogleda, otipa,  poimenuje, lahko stehta sadje, si ogleda račun, denar, bančno kartico ... </a:t>
            </a:r>
          </a:p>
          <a:p>
            <a:pPr marL="0" indent="0">
              <a:buNone/>
            </a:pPr>
            <a:r>
              <a:rPr lang="sl-SI" b="1" dirty="0"/>
              <a:t>Ne pozabimo na zgled kulturnega obnašanja.</a:t>
            </a:r>
          </a:p>
          <a:p>
            <a:pPr marL="0" indent="0">
              <a:buNone/>
            </a:pPr>
            <a:r>
              <a:rPr lang="sl-SI" b="1" dirty="0"/>
              <a:t>Higiena rok! </a:t>
            </a:r>
          </a:p>
        </p:txBody>
      </p:sp>
      <p:pic>
        <p:nvPicPr>
          <p:cNvPr id="4" name="13Recorded Sound">
            <a:hlinkClick r:id="" action="ppaction://media"/>
            <a:extLst>
              <a:ext uri="{FF2B5EF4-FFF2-40B4-BE49-F238E27FC236}">
                <a16:creationId xmlns:a16="http://schemas.microsoft.com/office/drawing/2014/main" id="{BDE80130-EF34-4294-B8B7-41B32C96C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13Recorded Sound">
            <a:hlinkClick r:id="" action="ppaction://media"/>
            <a:extLst>
              <a:ext uri="{FF2B5EF4-FFF2-40B4-BE49-F238E27FC236}">
                <a16:creationId xmlns:a16="http://schemas.microsoft.com/office/drawing/2014/main" id="{1A9EAC08-D8A0-4F13-919D-E452E2F3F5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B4E102B8-5821-40AE-A1DE-B35EE2D9727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Slika, ki vsebuje besede besedilo&#10;&#10;Opis je samodejno ustvarjen">
            <a:extLst>
              <a:ext uri="{FF2B5EF4-FFF2-40B4-BE49-F238E27FC236}">
                <a16:creationId xmlns:a16="http://schemas.microsoft.com/office/drawing/2014/main" id="{7C5BEF3B-A123-46DF-9E16-CA5229AA46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8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2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70120340-63A9-451B-93EB-25BF56EC58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78" y="260648"/>
            <a:ext cx="2534818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EFA5E0C6-A74A-4369-AE09-424ADA95B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64704"/>
            <a:ext cx="2116777" cy="3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8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Kaj želimo: </a:t>
            </a:r>
            <a:br>
              <a:rPr lang="sl-SI" dirty="0"/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optimalen razvoj</a:t>
            </a:r>
          </a:p>
          <a:p>
            <a:r>
              <a:rPr lang="sl-SI" dirty="0"/>
              <a:t>zadovoljitev potreb</a:t>
            </a:r>
          </a:p>
          <a:p>
            <a:pPr marL="0" indent="0">
              <a:buNone/>
            </a:pPr>
            <a:r>
              <a:rPr lang="sl-SI" dirty="0"/>
              <a:t>Vzpodbudno okolje: dober stik z otrokom, primeren prostor, igrače, vsakodnevni predmeti. </a:t>
            </a:r>
          </a:p>
        </p:txBody>
      </p:sp>
      <p:pic>
        <p:nvPicPr>
          <p:cNvPr id="4" name="2Recorded Sound">
            <a:hlinkClick r:id="" action="ppaction://media"/>
            <a:extLst>
              <a:ext uri="{FF2B5EF4-FFF2-40B4-BE49-F238E27FC236}">
                <a16:creationId xmlns:a16="http://schemas.microsoft.com/office/drawing/2014/main" id="{3EB4B787-CAC9-4676-9977-C1BE67965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D104D21F-AE99-4FE9-8A2E-10229EA42C8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Slika, ki vsebuje besede besedilo&#10;&#10;Opis je samodejno ustvarjen">
            <a:extLst>
              <a:ext uri="{FF2B5EF4-FFF2-40B4-BE49-F238E27FC236}">
                <a16:creationId xmlns:a16="http://schemas.microsoft.com/office/drawing/2014/main" id="{E0998E0B-AFEA-47A8-BB4E-1C4F7CF56A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729A-19E7-40A8-B84E-6E82D4562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Potek: 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22305-258A-4190-A590-9C62A2394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4400" dirty="0"/>
              <a:t>dnevne aktivnosti (hranjenje, oblačenje, sprehod, risanje, kopanje, športne aktivnosti, branje, aktivnosti drobne motorike...)</a:t>
            </a:r>
          </a:p>
          <a:p>
            <a:r>
              <a:rPr lang="sl-SI" sz="4400" dirty="0"/>
              <a:t>igra</a:t>
            </a:r>
            <a:endParaRPr lang="en-SI" sz="4400" dirty="0"/>
          </a:p>
        </p:txBody>
      </p:sp>
      <p:pic>
        <p:nvPicPr>
          <p:cNvPr id="6" name="3Recorded Sound">
            <a:hlinkClick r:id="" action="ppaction://media"/>
            <a:extLst>
              <a:ext uri="{FF2B5EF4-FFF2-40B4-BE49-F238E27FC236}">
                <a16:creationId xmlns:a16="http://schemas.microsoft.com/office/drawing/2014/main" id="{EA2B9343-7EED-41B5-B544-1F6ADDDD8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A2126A2B-3EE1-401F-A2BE-B86FFDDC4A5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A225E077-EC1D-4C44-957A-AADEF2FD8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1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6556E-1511-4B32-B1C8-0C08AB0F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dosežemo: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335E9-99FC-45C0-A280-47B96B6D4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16" y="138447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sl-SI" dirty="0"/>
              <a:t>pridobivanje novih spoznanj</a:t>
            </a:r>
          </a:p>
          <a:p>
            <a:r>
              <a:rPr lang="sl-SI" dirty="0"/>
              <a:t>širjenje  besednega zaklada </a:t>
            </a:r>
          </a:p>
          <a:p>
            <a:r>
              <a:rPr lang="sl-SI" dirty="0"/>
              <a:t>govorni razvoj</a:t>
            </a:r>
          </a:p>
          <a:p>
            <a:r>
              <a:rPr lang="sl-SI" dirty="0"/>
              <a:t>razvoj logičnega razmišljanja</a:t>
            </a:r>
          </a:p>
          <a:p>
            <a:r>
              <a:rPr lang="sl-SI" dirty="0"/>
              <a:t>pozitivna samopodoba</a:t>
            </a:r>
          </a:p>
          <a:p>
            <a:r>
              <a:rPr lang="sl-SI" dirty="0"/>
              <a:t>pozitiven vpliv na orientacijo in mobilnost </a:t>
            </a:r>
          </a:p>
          <a:p>
            <a:r>
              <a:rPr lang="sl-SI" dirty="0"/>
              <a:t>spretnosti pri vsakodnevnih opravilih</a:t>
            </a:r>
          </a:p>
          <a:p>
            <a:r>
              <a:rPr lang="sl-SI" dirty="0"/>
              <a:t>pozitiven vpliv na otrokova čustva insocializacijo</a:t>
            </a:r>
          </a:p>
        </p:txBody>
      </p:sp>
      <p:pic>
        <p:nvPicPr>
          <p:cNvPr id="4" name="4Recorded Sound">
            <a:hlinkClick r:id="" action="ppaction://media"/>
            <a:extLst>
              <a:ext uri="{FF2B5EF4-FFF2-40B4-BE49-F238E27FC236}">
                <a16:creationId xmlns:a16="http://schemas.microsoft.com/office/drawing/2014/main" id="{AEA7FBB8-5CB1-4679-9C57-6E4411664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0DC94CB9-2524-4C65-8AA6-740B5FF3F6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2107C216-49E0-4DC8-8B7D-9A331304FB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09D8-A137-40EC-A41A-468F1E9D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18518-B72F-4E51-B720-E3E1A637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2124"/>
            <a:ext cx="8229600" cy="4525963"/>
          </a:xfrm>
        </p:spPr>
        <p:txBody>
          <a:bodyPr/>
          <a:lstStyle/>
          <a:p>
            <a:r>
              <a:rPr lang="sl-SI" dirty="0"/>
              <a:t>Odprti prostor: </a:t>
            </a:r>
          </a:p>
          <a:p>
            <a:pPr marL="0" indent="0">
              <a:buNone/>
            </a:pPr>
            <a:r>
              <a:rPr lang="sl-SI" dirty="0"/>
              <a:t>Igrišče, travnik, polje, gozd, vzpetina, sadovnjak ...</a:t>
            </a:r>
          </a:p>
          <a:p>
            <a:r>
              <a:rPr lang="sl-SI" dirty="0"/>
              <a:t>Zaprti prostori: </a:t>
            </a:r>
          </a:p>
          <a:p>
            <a:pPr marL="0" indent="0">
              <a:buNone/>
            </a:pPr>
            <a:r>
              <a:rPr lang="sl-SI" dirty="0"/>
              <a:t>dom, trgovina z živili, trgovina s tehničnim blagom, trgovina z oblačili, drogerija, lekarna,</a:t>
            </a:r>
          </a:p>
          <a:p>
            <a:pPr marL="0" indent="0">
              <a:buNone/>
            </a:pPr>
            <a:r>
              <a:rPr lang="sl-SI" dirty="0"/>
              <a:t>muzej, muzejska hiša, kmetija – hiša, galerija ...  </a:t>
            </a:r>
          </a:p>
          <a:p>
            <a:endParaRPr lang="sl-SI" dirty="0"/>
          </a:p>
        </p:txBody>
      </p:sp>
      <p:pic>
        <p:nvPicPr>
          <p:cNvPr id="4" name="5Recorded Sound">
            <a:hlinkClick r:id="" action="ppaction://media"/>
            <a:extLst>
              <a:ext uri="{FF2B5EF4-FFF2-40B4-BE49-F238E27FC236}">
                <a16:creationId xmlns:a16="http://schemas.microsoft.com/office/drawing/2014/main" id="{5741AF07-0B15-4103-8DAD-5CEAB57A4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873C5782-9E40-4085-937C-2A8F97F31F6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9D85849A-1305-4547-B78F-CFE896296D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7E0AD-9AB0-49E1-BCEC-4FBF4FA9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F816A-AF4C-4546-90D5-C59B34732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5130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Uporaba vseh čutil: </a:t>
            </a:r>
          </a:p>
          <a:p>
            <a:r>
              <a:rPr lang="sl-SI" dirty="0"/>
              <a:t>otrok povoha različno hrano, zelišča, predmete ...</a:t>
            </a:r>
          </a:p>
          <a:p>
            <a:r>
              <a:rPr lang="sl-SI" dirty="0"/>
              <a:t> se dotika različnih predmetov </a:t>
            </a:r>
          </a:p>
          <a:p>
            <a:r>
              <a:rPr lang="sl-SI" dirty="0"/>
              <a:t>posluša različne zvoke: brnenje avta, brenčanje čebele, šumenje dreves ...</a:t>
            </a:r>
          </a:p>
          <a:p>
            <a:r>
              <a:rPr lang="sl-SI" dirty="0"/>
              <a:t>okušanje različne hrane (previdnost)</a:t>
            </a:r>
          </a:p>
          <a:p>
            <a:r>
              <a:rPr lang="sl-SI" dirty="0"/>
              <a:t>uporaba vida (če ima ostanke vida)</a:t>
            </a:r>
          </a:p>
          <a:p>
            <a:endParaRPr lang="sl-SI" dirty="0"/>
          </a:p>
        </p:txBody>
      </p:sp>
      <p:pic>
        <p:nvPicPr>
          <p:cNvPr id="10" name="6">
            <a:hlinkClick r:id="" action="ppaction://media"/>
            <a:extLst>
              <a:ext uri="{FF2B5EF4-FFF2-40B4-BE49-F238E27FC236}">
                <a16:creationId xmlns:a16="http://schemas.microsoft.com/office/drawing/2014/main" id="{E57923CA-DD13-48DE-9C4F-3129691DE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521D09CB-E6DC-4B86-A687-D6157652A0F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6F3C0106-E8CC-448C-8CAB-DC368630D2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FAFC8-BB35-41CC-A419-A867C327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D797A-4945-4376-862A-544094739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Različne aktivnosti: </a:t>
            </a:r>
          </a:p>
          <a:p>
            <a:pPr marL="0" indent="0">
              <a:buNone/>
            </a:pPr>
            <a:r>
              <a:rPr lang="sl-SI" dirty="0"/>
              <a:t>-odtrga jabolko, hruško, slivo, cvetlico ...</a:t>
            </a:r>
          </a:p>
          <a:p>
            <a:pPr marL="0" indent="0">
              <a:buNone/>
            </a:pPr>
            <a:r>
              <a:rPr lang="sl-SI" dirty="0"/>
              <a:t>-izruva korenje, petršilj</a:t>
            </a:r>
          </a:p>
          <a:p>
            <a:pPr>
              <a:buFontTx/>
              <a:buChar char="-"/>
            </a:pPr>
            <a:r>
              <a:rPr lang="sl-SI" dirty="0"/>
              <a:t>pobere kostanj, orehe, kamenčke, školjke ...</a:t>
            </a:r>
          </a:p>
          <a:p>
            <a:pPr>
              <a:buFontTx/>
              <a:buChar char="-"/>
            </a:pPr>
            <a:r>
              <a:rPr lang="sl-SI" dirty="0"/>
              <a:t>hoja po suhem listju, po snegu, po travi, navkreber, navzdol, po pesku, po vodi ...</a:t>
            </a:r>
          </a:p>
          <a:p>
            <a:pPr>
              <a:buFontTx/>
              <a:buChar char="-"/>
            </a:pPr>
            <a:r>
              <a:rPr lang="sl-SI" dirty="0"/>
              <a:t>mešanje hrane, rezanje s topim nožem, pomivanje posode, brisanje mize ...</a:t>
            </a:r>
          </a:p>
          <a:p>
            <a:pPr>
              <a:buFontTx/>
              <a:buChar char="-"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61A86F12-44C7-4712-AF69-CBDA04626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A766D8DA-9003-47E1-9A1E-CBCA1874488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3BA45903-4C2D-486B-B2FC-A03D14BF6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0609-767C-46D2-9988-AA0F2E4E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Kopanje  majhnega otroka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C213C-04E7-421B-8231-DA1CF888F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436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Napoved dogajanja: </a:t>
            </a:r>
            <a:r>
              <a:rPr lang="sl-SI" sz="4000" b="1" dirty="0"/>
              <a:t>(vse dogajanje spremljajte z govorom)</a:t>
            </a:r>
          </a:p>
          <a:p>
            <a:r>
              <a:rPr lang="sl-SI" dirty="0"/>
              <a:t>poveste, kaj boste počeli in kaj bo počel otrok</a:t>
            </a:r>
          </a:p>
          <a:p>
            <a:r>
              <a:rPr lang="sl-SI" dirty="0"/>
              <a:t>otrok posluša natakanje vode v kadi</a:t>
            </a:r>
          </a:p>
          <a:p>
            <a:r>
              <a:rPr lang="sl-SI" dirty="0"/>
              <a:t>njegovo roko usmerite pod pipo, kjer bo zaznal majhen in potem tudi večji curek</a:t>
            </a:r>
          </a:p>
          <a:p>
            <a:r>
              <a:rPr lang="sl-SI" dirty="0"/>
              <a:t>vodo lahko poizkusi piti</a:t>
            </a:r>
          </a:p>
          <a:p>
            <a:endParaRPr lang="sl-SI" dirty="0"/>
          </a:p>
        </p:txBody>
      </p:sp>
      <p:pic>
        <p:nvPicPr>
          <p:cNvPr id="10" name="8">
            <a:hlinkClick r:id="" action="ppaction://media"/>
            <a:extLst>
              <a:ext uri="{FF2B5EF4-FFF2-40B4-BE49-F238E27FC236}">
                <a16:creationId xmlns:a16="http://schemas.microsoft.com/office/drawing/2014/main" id="{B9B34C7B-3354-4C54-93BD-EC9EF914A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915A845D-0569-475A-800D-0F0BC2F4C2F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5F5148F2-14B8-4810-AA54-269511C494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2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0917A-1CA0-41EE-8BD8-CFBD9F39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Kopanje dojenčka, majhnega otroka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A054-2524-466D-8C07-9FAB985FE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omogočite mu, da bo zaznal (pod pipo) mrzlo in toplo vodo</a:t>
            </a:r>
          </a:p>
          <a:p>
            <a:r>
              <a:rPr lang="sl-SI" dirty="0"/>
              <a:t>otrok izbere nekaj igrač primernih za v vodo</a:t>
            </a:r>
          </a:p>
          <a:p>
            <a:r>
              <a:rPr lang="sl-SI" dirty="0"/>
              <a:t>igrače položi  v vodo</a:t>
            </a:r>
          </a:p>
          <a:p>
            <a:r>
              <a:rPr lang="sl-SI" dirty="0"/>
              <a:t>otrok gre v kad </a:t>
            </a:r>
          </a:p>
          <a:p>
            <a:r>
              <a:rPr lang="sl-SI" dirty="0"/>
              <a:t>se igra z vodo (polivanje po telesu, </a:t>
            </a:r>
          </a:p>
          <a:p>
            <a:endParaRPr lang="sl-SI" dirty="0"/>
          </a:p>
        </p:txBody>
      </p:sp>
      <p:pic>
        <p:nvPicPr>
          <p:cNvPr id="4" name="9Recorded Sound">
            <a:hlinkClick r:id="" action="ppaction://media"/>
            <a:extLst>
              <a:ext uri="{FF2B5EF4-FFF2-40B4-BE49-F238E27FC236}">
                <a16:creationId xmlns:a16="http://schemas.microsoft.com/office/drawing/2014/main" id="{5AE30700-0DBF-441E-8146-DB783241D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Slika 7" descr="F:\Center IRIS_Projekt poMOČ\Evropski socialni sklad\Barvni logotipi SLO\Logo_EKP_socialni_sklad_SLO.jpg">
            <a:extLst>
              <a:ext uri="{FF2B5EF4-FFF2-40B4-BE49-F238E27FC236}">
                <a16:creationId xmlns:a16="http://schemas.microsoft.com/office/drawing/2014/main" id="{9BC0FB12-BD2A-4B2B-B7D0-43C91ABE5E5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77272"/>
            <a:ext cx="1584176" cy="7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7A07EEB5-BCD9-4366-896E-90C9D52A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83929"/>
            <a:ext cx="1656184" cy="2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455</Words>
  <Application>Microsoft Office PowerPoint</Application>
  <PresentationFormat>Diaprojekcija na zaslonu (4:3)</PresentationFormat>
  <Paragraphs>70</Paragraphs>
  <Slides>14</Slides>
  <Notes>0</Notes>
  <HiddenSlides>0</HiddenSlides>
  <MMClips>14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Officeova tema</vt:lpstr>
      <vt:lpstr>Vzpodbujanje razvoja majhnega otroka z okvaro vida</vt:lpstr>
      <vt:lpstr>Kaj želimo:  </vt:lpstr>
      <vt:lpstr>Potek: </vt:lpstr>
      <vt:lpstr>Kaj dosežemo: </vt:lpstr>
      <vt:lpstr>Kje?</vt:lpstr>
      <vt:lpstr>Kako?</vt:lpstr>
      <vt:lpstr>Kako?</vt:lpstr>
      <vt:lpstr>Kopanje  majhnega otroka</vt:lpstr>
      <vt:lpstr>Kopanje dojenčka, majhnega otroka</vt:lpstr>
      <vt:lpstr>Kopanje dojenčka, majhnega otroka</vt:lpstr>
      <vt:lpstr>Obisk trgovine</vt:lpstr>
      <vt:lpstr>Obisk trgovine</vt:lpstr>
      <vt:lpstr>Obisk trgovine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predstavitve</dc:title>
  <dc:creator>uporabnik</dc:creator>
  <cp:lastModifiedBy>Tanja Rudolf</cp:lastModifiedBy>
  <cp:revision>33</cp:revision>
  <dcterms:created xsi:type="dcterms:W3CDTF">2017-01-20T07:57:10Z</dcterms:created>
  <dcterms:modified xsi:type="dcterms:W3CDTF">2020-11-26T08:55:26Z</dcterms:modified>
</cp:coreProperties>
</file>